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9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84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506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819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47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23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6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20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27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551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414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F1328-657D-4702-9032-8894B656EFE3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F019C-C59B-490E-8B28-87D0E52E7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37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Citrus Dataset (Immature)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2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5</a:t>
            </a:r>
          </a:p>
          <a:p>
            <a:r>
              <a:rPr lang="en-US" dirty="0" smtClean="0"/>
              <a:t>Side 1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158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26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5</a:t>
            </a:r>
          </a:p>
          <a:p>
            <a:r>
              <a:rPr lang="en-US" dirty="0" smtClean="0"/>
              <a:t>Side 2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483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95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4080838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73048730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64929922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925600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Tree 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Ground Truth Values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Annotated</a:t>
                      </a:r>
                      <a:r>
                        <a:rPr lang="en-US" baseline="0" dirty="0" smtClean="0"/>
                        <a:t> Images value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38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170 – 190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9143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150</a:t>
                      </a:r>
                      <a:r>
                        <a:rPr lang="en-US" baseline="0" dirty="0" smtClean="0"/>
                        <a:t> – 160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111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320 – 350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493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145 – 165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829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240 – 260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9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5303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Tree’s</a:t>
            </a:r>
            <a:br>
              <a:rPr lang="en-US" dirty="0" smtClean="0"/>
            </a:br>
            <a:r>
              <a:rPr lang="en-US" dirty="0" smtClean="0"/>
              <a:t>(5 trees)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Tree 1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Side 1         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303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090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1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Side 2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221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77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2</a:t>
            </a:r>
          </a:p>
          <a:p>
            <a:r>
              <a:rPr lang="en-US" dirty="0" smtClean="0"/>
              <a:t>Side 1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504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536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2</a:t>
            </a:r>
          </a:p>
          <a:p>
            <a:r>
              <a:rPr lang="en-US" dirty="0" smtClean="0"/>
              <a:t>Side 2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38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79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3</a:t>
            </a:r>
          </a:p>
          <a:p>
            <a:r>
              <a:rPr lang="en-US" dirty="0" smtClean="0"/>
              <a:t>Side 1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41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3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3</a:t>
            </a:r>
          </a:p>
          <a:p>
            <a:r>
              <a:rPr lang="en-US" dirty="0" smtClean="0"/>
              <a:t>Side 2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628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48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4</a:t>
            </a:r>
          </a:p>
          <a:p>
            <a:r>
              <a:rPr lang="en-US" dirty="0" smtClean="0"/>
              <a:t>Side 1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2483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0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Tree 4</a:t>
            </a:r>
          </a:p>
          <a:p>
            <a:r>
              <a:rPr lang="en-US" dirty="0" smtClean="0"/>
              <a:t>Side 2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504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88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81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Citrus Dataset (Immature) </vt:lpstr>
      <vt:lpstr>Tree’s (5 trees)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Citrus Dataset</dc:title>
  <dc:creator>fahad rafiq</dc:creator>
  <cp:lastModifiedBy>fahad rafiq</cp:lastModifiedBy>
  <cp:revision>3</cp:revision>
  <dcterms:created xsi:type="dcterms:W3CDTF">2021-12-08T03:44:02Z</dcterms:created>
  <dcterms:modified xsi:type="dcterms:W3CDTF">2021-12-08T04:03:28Z</dcterms:modified>
</cp:coreProperties>
</file>

<file path=docProps/thumbnail.jpeg>
</file>